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26"/>
  </p:notesMasterIdLst>
  <p:sldIdLst>
    <p:sldId id="307" r:id="rId3"/>
    <p:sldId id="270" r:id="rId4"/>
    <p:sldId id="316" r:id="rId5"/>
    <p:sldId id="274" r:id="rId6"/>
    <p:sldId id="275" r:id="rId7"/>
    <p:sldId id="276" r:id="rId8"/>
    <p:sldId id="277" r:id="rId9"/>
    <p:sldId id="278" r:id="rId10"/>
    <p:sldId id="279" r:id="rId11"/>
    <p:sldId id="295" r:id="rId12"/>
    <p:sldId id="296" r:id="rId13"/>
    <p:sldId id="297" r:id="rId14"/>
    <p:sldId id="298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05" r:id="rId24"/>
    <p:sldId id="306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4"/>
    <p:restoredTop sz="75489" autoAdjust="0"/>
  </p:normalViewPr>
  <p:slideViewPr>
    <p:cSldViewPr snapToGrid="0" snapToObjects="1">
      <p:cViewPr varScale="1">
        <p:scale>
          <a:sx n="69" d="100"/>
          <a:sy n="69" d="100"/>
        </p:scale>
        <p:origin x="6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a Huijberts" userId="c2b1fea0-7adc-473b-b83d-a6144b083eb9" providerId="ADAL" clId="{8CECC6AE-3B2F-4B12-A1BE-9D09B4164266}"/>
    <pc:docChg chg="modSld">
      <pc:chgData name="Vera Huijberts" userId="c2b1fea0-7adc-473b-b83d-a6144b083eb9" providerId="ADAL" clId="{8CECC6AE-3B2F-4B12-A1BE-9D09B4164266}" dt="2019-11-15T13:55:31.841" v="5" actId="20577"/>
      <pc:docMkLst>
        <pc:docMk/>
      </pc:docMkLst>
      <pc:sldChg chg="modSp">
        <pc:chgData name="Vera Huijberts" userId="c2b1fea0-7adc-473b-b83d-a6144b083eb9" providerId="ADAL" clId="{8CECC6AE-3B2F-4B12-A1BE-9D09B4164266}" dt="2019-11-15T13:55:31.841" v="5" actId="20577"/>
        <pc:sldMkLst>
          <pc:docMk/>
          <pc:sldMk cId="3807694392" sldId="274"/>
        </pc:sldMkLst>
        <pc:spChg chg="mod">
          <ac:chgData name="Vera Huijberts" userId="c2b1fea0-7adc-473b-b83d-a6144b083eb9" providerId="ADAL" clId="{8CECC6AE-3B2F-4B12-A1BE-9D09B4164266}" dt="2019-11-15T13:55:31.841" v="5" actId="20577"/>
          <ac:spMkLst>
            <pc:docMk/>
            <pc:sldMk cId="3807694392" sldId="274"/>
            <ac:spMk id="3" creationId="{00000000-0000-0000-0000-000000000000}"/>
          </ac:spMkLst>
        </pc:spChg>
      </pc:sldChg>
    </pc:docChg>
  </pc:docChgLst>
  <pc:docChgLst>
    <pc:chgData name="Vera Huijberts" userId="c2b1fea0-7adc-473b-b83d-a6144b083eb9" providerId="ADAL" clId="{8F5D71B9-A040-46EB-90AB-501B3DB38361}"/>
    <pc:docChg chg="undo custSel addSld delSld modSld">
      <pc:chgData name="Vera Huijberts" userId="c2b1fea0-7adc-473b-b83d-a6144b083eb9" providerId="ADAL" clId="{8F5D71B9-A040-46EB-90AB-501B3DB38361}" dt="2019-10-31T12:42:15.766" v="1159" actId="108"/>
      <pc:docMkLst>
        <pc:docMk/>
      </pc:docMkLst>
      <pc:sldChg chg="modSp">
        <pc:chgData name="Vera Huijberts" userId="c2b1fea0-7adc-473b-b83d-a6144b083eb9" providerId="ADAL" clId="{8F5D71B9-A040-46EB-90AB-501B3DB38361}" dt="2019-10-14T14:25:22.978" v="20" actId="20577"/>
        <pc:sldMkLst>
          <pc:docMk/>
          <pc:sldMk cId="1958275101" sldId="256"/>
        </pc:sldMkLst>
        <pc:spChg chg="mod">
          <ac:chgData name="Vera Huijberts" userId="c2b1fea0-7adc-473b-b83d-a6144b083eb9" providerId="ADAL" clId="{8F5D71B9-A040-46EB-90AB-501B3DB38361}" dt="2019-10-14T14:25:22.978" v="20" actId="20577"/>
          <ac:spMkLst>
            <pc:docMk/>
            <pc:sldMk cId="1958275101" sldId="256"/>
            <ac:spMk id="3" creationId="{00000000-0000-0000-0000-000000000000}"/>
          </ac:spMkLst>
        </pc:spChg>
      </pc:sldChg>
      <pc:sldChg chg="addSp delSp modSp">
        <pc:chgData name="Vera Huijberts" userId="c2b1fea0-7adc-473b-b83d-a6144b083eb9" providerId="ADAL" clId="{8F5D71B9-A040-46EB-90AB-501B3DB38361}" dt="2019-10-30T12:08:16.254" v="660" actId="20577"/>
        <pc:sldMkLst>
          <pc:docMk/>
          <pc:sldMk cId="2933852088" sldId="259"/>
        </pc:sldMkLst>
        <pc:spChg chg="mod">
          <ac:chgData name="Vera Huijberts" userId="c2b1fea0-7adc-473b-b83d-a6144b083eb9" providerId="ADAL" clId="{8F5D71B9-A040-46EB-90AB-501B3DB38361}" dt="2019-10-30T12:08:16.254" v="660" actId="20577"/>
          <ac:spMkLst>
            <pc:docMk/>
            <pc:sldMk cId="2933852088" sldId="259"/>
            <ac:spMk id="3" creationId="{00000000-0000-0000-0000-000000000000}"/>
          </ac:spMkLst>
        </pc:spChg>
        <pc:picChg chg="add del">
          <ac:chgData name="Vera Huijberts" userId="c2b1fea0-7adc-473b-b83d-a6144b083eb9" providerId="ADAL" clId="{8F5D71B9-A040-46EB-90AB-501B3DB38361}" dt="2019-10-30T11:58:15.804" v="468" actId="478"/>
          <ac:picMkLst>
            <pc:docMk/>
            <pc:sldMk cId="2933852088" sldId="259"/>
            <ac:picMk id="6" creationId="{759FE1DE-022D-4047-BFDE-C9BF7C5E4CDF}"/>
          </ac:picMkLst>
        </pc:picChg>
        <pc:picChg chg="del">
          <ac:chgData name="Vera Huijberts" userId="c2b1fea0-7adc-473b-b83d-a6144b083eb9" providerId="ADAL" clId="{8F5D71B9-A040-46EB-90AB-501B3DB38361}" dt="2019-10-30T11:57:03.034" v="466" actId="478"/>
          <ac:picMkLst>
            <pc:docMk/>
            <pc:sldMk cId="2933852088" sldId="259"/>
            <ac:picMk id="1026" creationId="{00000000-0000-0000-0000-000000000000}"/>
          </ac:picMkLst>
        </pc:picChg>
        <pc:picChg chg="add mod">
          <ac:chgData name="Vera Huijberts" userId="c2b1fea0-7adc-473b-b83d-a6144b083eb9" providerId="ADAL" clId="{8F5D71B9-A040-46EB-90AB-501B3DB38361}" dt="2019-10-30T11:58:46.084" v="472" actId="1076"/>
          <ac:picMkLst>
            <pc:docMk/>
            <pc:sldMk cId="2933852088" sldId="259"/>
            <ac:picMk id="1028" creationId="{7608CCB7-6F72-4835-8C26-B6D16EE53E57}"/>
          </ac:picMkLst>
        </pc:picChg>
      </pc:sldChg>
      <pc:sldChg chg="modSp">
        <pc:chgData name="Vera Huijberts" userId="c2b1fea0-7adc-473b-b83d-a6144b083eb9" providerId="ADAL" clId="{8F5D71B9-A040-46EB-90AB-501B3DB38361}" dt="2019-10-30T12:10:59.455" v="949" actId="20577"/>
        <pc:sldMkLst>
          <pc:docMk/>
          <pc:sldMk cId="2433006255" sldId="261"/>
        </pc:sldMkLst>
        <pc:spChg chg="mod">
          <ac:chgData name="Vera Huijberts" userId="c2b1fea0-7adc-473b-b83d-a6144b083eb9" providerId="ADAL" clId="{8F5D71B9-A040-46EB-90AB-501B3DB38361}" dt="2019-10-30T12:10:59.455" v="949" actId="20577"/>
          <ac:spMkLst>
            <pc:docMk/>
            <pc:sldMk cId="2433006255" sldId="261"/>
            <ac:spMk id="3" creationId="{00000000-0000-0000-0000-000000000000}"/>
          </ac:spMkLst>
        </pc:spChg>
      </pc:sldChg>
      <pc:sldChg chg="modSp">
        <pc:chgData name="Vera Huijberts" userId="c2b1fea0-7adc-473b-b83d-a6144b083eb9" providerId="ADAL" clId="{8F5D71B9-A040-46EB-90AB-501B3DB38361}" dt="2019-10-30T12:15:48.826" v="1011" actId="20577"/>
        <pc:sldMkLst>
          <pc:docMk/>
          <pc:sldMk cId="242135861" sldId="262"/>
        </pc:sldMkLst>
        <pc:spChg chg="mod">
          <ac:chgData name="Vera Huijberts" userId="c2b1fea0-7adc-473b-b83d-a6144b083eb9" providerId="ADAL" clId="{8F5D71B9-A040-46EB-90AB-501B3DB38361}" dt="2019-10-30T12:15:48.826" v="1011" actId="20577"/>
          <ac:spMkLst>
            <pc:docMk/>
            <pc:sldMk cId="242135861" sldId="262"/>
            <ac:spMk id="3" creationId="{00000000-0000-0000-0000-000000000000}"/>
          </ac:spMkLst>
        </pc:spChg>
      </pc:sldChg>
      <pc:sldChg chg="modSp">
        <pc:chgData name="Vera Huijberts" userId="c2b1fea0-7adc-473b-b83d-a6144b083eb9" providerId="ADAL" clId="{8F5D71B9-A040-46EB-90AB-501B3DB38361}" dt="2019-10-30T12:18:00.862" v="1019" actId="20577"/>
        <pc:sldMkLst>
          <pc:docMk/>
          <pc:sldMk cId="2594380194" sldId="266"/>
        </pc:sldMkLst>
        <pc:spChg chg="mod">
          <ac:chgData name="Vera Huijberts" userId="c2b1fea0-7adc-473b-b83d-a6144b083eb9" providerId="ADAL" clId="{8F5D71B9-A040-46EB-90AB-501B3DB38361}" dt="2019-10-30T12:18:00.862" v="1019" actId="20577"/>
          <ac:spMkLst>
            <pc:docMk/>
            <pc:sldMk cId="2594380194" sldId="266"/>
            <ac:spMk id="3" creationId="{00000000-0000-0000-0000-000000000000}"/>
          </ac:spMkLst>
        </pc:spChg>
      </pc:sldChg>
      <pc:sldChg chg="addSp modSp">
        <pc:chgData name="Vera Huijberts" userId="c2b1fea0-7adc-473b-b83d-a6144b083eb9" providerId="ADAL" clId="{8F5D71B9-A040-46EB-90AB-501B3DB38361}" dt="2019-10-31T12:41:31.226" v="1134" actId="20577"/>
        <pc:sldMkLst>
          <pc:docMk/>
          <pc:sldMk cId="2344907249" sldId="270"/>
        </pc:sldMkLst>
        <pc:spChg chg="mod">
          <ac:chgData name="Vera Huijberts" userId="c2b1fea0-7adc-473b-b83d-a6144b083eb9" providerId="ADAL" clId="{8F5D71B9-A040-46EB-90AB-501B3DB38361}" dt="2019-10-31T12:41:31.226" v="1134" actId="20577"/>
          <ac:spMkLst>
            <pc:docMk/>
            <pc:sldMk cId="2344907249" sldId="270"/>
            <ac:spMk id="3" creationId="{00000000-0000-0000-0000-000000000000}"/>
          </ac:spMkLst>
        </pc:spChg>
        <pc:graphicFrameChg chg="add mod modGraphic">
          <ac:chgData name="Vera Huijberts" userId="c2b1fea0-7adc-473b-b83d-a6144b083eb9" providerId="ADAL" clId="{8F5D71B9-A040-46EB-90AB-501B3DB38361}" dt="2019-10-30T11:52:25.633" v="412" actId="1076"/>
          <ac:graphicFrameMkLst>
            <pc:docMk/>
            <pc:sldMk cId="2344907249" sldId="270"/>
            <ac:graphicFrameMk id="6" creationId="{391C4733-6057-49D9-B679-18DD79D43943}"/>
          </ac:graphicFrameMkLst>
        </pc:graphicFrameChg>
      </pc:sldChg>
      <pc:sldChg chg="modSp add">
        <pc:chgData name="Vera Huijberts" userId="c2b1fea0-7adc-473b-b83d-a6144b083eb9" providerId="ADAL" clId="{8F5D71B9-A040-46EB-90AB-501B3DB38361}" dt="2019-10-30T11:53:11.326" v="422" actId="6549"/>
        <pc:sldMkLst>
          <pc:docMk/>
          <pc:sldMk cId="3807694392" sldId="274"/>
        </pc:sldMkLst>
        <pc:spChg chg="mod">
          <ac:chgData name="Vera Huijberts" userId="c2b1fea0-7adc-473b-b83d-a6144b083eb9" providerId="ADAL" clId="{8F5D71B9-A040-46EB-90AB-501B3DB38361}" dt="2019-10-30T11:53:11.326" v="422" actId="6549"/>
          <ac:spMkLst>
            <pc:docMk/>
            <pc:sldMk cId="3807694392" sldId="274"/>
            <ac:spMk id="3" creationId="{00000000-0000-0000-0000-000000000000}"/>
          </ac:spMkLst>
        </pc:spChg>
      </pc:sldChg>
      <pc:sldChg chg="add">
        <pc:chgData name="Vera Huijberts" userId="c2b1fea0-7adc-473b-b83d-a6144b083eb9" providerId="ADAL" clId="{8F5D71B9-A040-46EB-90AB-501B3DB38361}" dt="2019-10-30T11:53:04.774" v="417"/>
        <pc:sldMkLst>
          <pc:docMk/>
          <pc:sldMk cId="3988497873" sldId="275"/>
        </pc:sldMkLst>
      </pc:sldChg>
      <pc:sldChg chg="add">
        <pc:chgData name="Vera Huijberts" userId="c2b1fea0-7adc-473b-b83d-a6144b083eb9" providerId="ADAL" clId="{8F5D71B9-A040-46EB-90AB-501B3DB38361}" dt="2019-10-30T11:53:04.774" v="417"/>
        <pc:sldMkLst>
          <pc:docMk/>
          <pc:sldMk cId="3641262886" sldId="276"/>
        </pc:sldMkLst>
      </pc:sldChg>
      <pc:sldChg chg="add">
        <pc:chgData name="Vera Huijberts" userId="c2b1fea0-7adc-473b-b83d-a6144b083eb9" providerId="ADAL" clId="{8F5D71B9-A040-46EB-90AB-501B3DB38361}" dt="2019-10-30T11:53:04.774" v="417"/>
        <pc:sldMkLst>
          <pc:docMk/>
          <pc:sldMk cId="2655957089" sldId="277"/>
        </pc:sldMkLst>
      </pc:sldChg>
      <pc:sldChg chg="modSp add">
        <pc:chgData name="Vera Huijberts" userId="c2b1fea0-7adc-473b-b83d-a6144b083eb9" providerId="ADAL" clId="{8F5D71B9-A040-46EB-90AB-501B3DB38361}" dt="2019-10-30T11:58:59.337" v="477" actId="1076"/>
        <pc:sldMkLst>
          <pc:docMk/>
          <pc:sldMk cId="3583958964" sldId="278"/>
        </pc:sldMkLst>
        <pc:picChg chg="mod">
          <ac:chgData name="Vera Huijberts" userId="c2b1fea0-7adc-473b-b83d-a6144b083eb9" providerId="ADAL" clId="{8F5D71B9-A040-46EB-90AB-501B3DB38361}" dt="2019-10-30T11:58:56.401" v="476" actId="14100"/>
          <ac:picMkLst>
            <pc:docMk/>
            <pc:sldMk cId="3583958964" sldId="278"/>
            <ac:picMk id="2050" creationId="{00000000-0000-0000-0000-000000000000}"/>
          </ac:picMkLst>
        </pc:picChg>
        <pc:picChg chg="mod">
          <ac:chgData name="Vera Huijberts" userId="c2b1fea0-7adc-473b-b83d-a6144b083eb9" providerId="ADAL" clId="{8F5D71B9-A040-46EB-90AB-501B3DB38361}" dt="2019-10-30T11:58:59.337" v="477" actId="1076"/>
          <ac:picMkLst>
            <pc:docMk/>
            <pc:sldMk cId="3583958964" sldId="278"/>
            <ac:picMk id="2052" creationId="{00000000-0000-0000-0000-000000000000}"/>
          </ac:picMkLst>
        </pc:picChg>
        <pc:picChg chg="mod">
          <ac:chgData name="Vera Huijberts" userId="c2b1fea0-7adc-473b-b83d-a6144b083eb9" providerId="ADAL" clId="{8F5D71B9-A040-46EB-90AB-501B3DB38361}" dt="2019-10-30T11:58:50.457" v="473" actId="1076"/>
          <ac:picMkLst>
            <pc:docMk/>
            <pc:sldMk cId="3583958964" sldId="278"/>
            <ac:picMk id="2054" creationId="{00000000-0000-0000-0000-000000000000}"/>
          </ac:picMkLst>
        </pc:picChg>
      </pc:sldChg>
      <pc:sldChg chg="add">
        <pc:chgData name="Vera Huijberts" userId="c2b1fea0-7adc-473b-b83d-a6144b083eb9" providerId="ADAL" clId="{8F5D71B9-A040-46EB-90AB-501B3DB38361}" dt="2019-10-30T11:53:04.774" v="417"/>
        <pc:sldMkLst>
          <pc:docMk/>
          <pc:sldMk cId="3293741740" sldId="279"/>
        </pc:sldMkLst>
      </pc:sldChg>
      <pc:sldChg chg="modSp add">
        <pc:chgData name="Vera Huijberts" userId="c2b1fea0-7adc-473b-b83d-a6144b083eb9" providerId="ADAL" clId="{8F5D71B9-A040-46EB-90AB-501B3DB38361}" dt="2019-10-30T11:55:40.683" v="464" actId="20577"/>
        <pc:sldMkLst>
          <pc:docMk/>
          <pc:sldMk cId="2711632952" sldId="281"/>
        </pc:sldMkLst>
        <pc:spChg chg="mod">
          <ac:chgData name="Vera Huijberts" userId="c2b1fea0-7adc-473b-b83d-a6144b083eb9" providerId="ADAL" clId="{8F5D71B9-A040-46EB-90AB-501B3DB38361}" dt="2019-10-30T11:55:40.683" v="464" actId="20577"/>
          <ac:spMkLst>
            <pc:docMk/>
            <pc:sldMk cId="2711632952" sldId="281"/>
            <ac:spMk id="3" creationId="{00000000-0000-0000-0000-000000000000}"/>
          </ac:spMkLst>
        </pc:spChg>
      </pc:sldChg>
      <pc:sldChg chg="modSp">
        <pc:chgData name="Vera Huijberts" userId="c2b1fea0-7adc-473b-b83d-a6144b083eb9" providerId="ADAL" clId="{8F5D71B9-A040-46EB-90AB-501B3DB38361}" dt="2019-10-30T12:19:59.675" v="1103" actId="20577"/>
        <pc:sldMkLst>
          <pc:docMk/>
          <pc:sldMk cId="2253296979" sldId="290"/>
        </pc:sldMkLst>
        <pc:spChg chg="mod">
          <ac:chgData name="Vera Huijberts" userId="c2b1fea0-7adc-473b-b83d-a6144b083eb9" providerId="ADAL" clId="{8F5D71B9-A040-46EB-90AB-501B3DB38361}" dt="2019-10-30T12:19:59.675" v="1103" actId="20577"/>
          <ac:spMkLst>
            <pc:docMk/>
            <pc:sldMk cId="2253296979" sldId="290"/>
            <ac:spMk id="3" creationId="{00000000-0000-0000-0000-000000000000}"/>
          </ac:spMkLst>
        </pc:spChg>
      </pc:sldChg>
      <pc:sldChg chg="modSp add">
        <pc:chgData name="Vera Huijberts" userId="c2b1fea0-7adc-473b-b83d-a6144b083eb9" providerId="ADAL" clId="{8F5D71B9-A040-46EB-90AB-501B3DB38361}" dt="2019-10-31T12:42:15.766" v="1159" actId="108"/>
        <pc:sldMkLst>
          <pc:docMk/>
          <pc:sldMk cId="2133252821" sldId="291"/>
        </pc:sldMkLst>
        <pc:spChg chg="mod">
          <ac:chgData name="Vera Huijberts" userId="c2b1fea0-7adc-473b-b83d-a6144b083eb9" providerId="ADAL" clId="{8F5D71B9-A040-46EB-90AB-501B3DB38361}" dt="2019-10-31T12:42:15.766" v="1159" actId="108"/>
          <ac:spMkLst>
            <pc:docMk/>
            <pc:sldMk cId="2133252821" sldId="291"/>
            <ac:spMk id="2" creationId="{0D42884D-10F4-405D-A5D5-A88EA358BC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87EF-0553-42DF-893A-91C634DE6385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F0D5-052A-4191-8EA4-C346C2E573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3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770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44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46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85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137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Kenniskiem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Hoofdstuk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/>
              <a:t>Titel Kenniskiem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/>
              <a:t>Titel hoofdstuk</a:t>
            </a:r>
          </a:p>
        </p:txBody>
      </p:sp>
    </p:spTree>
    <p:extLst>
      <p:ext uri="{BB962C8B-B14F-4D97-AF65-F5344CB8AC3E}">
        <p14:creationId xmlns:p14="http://schemas.microsoft.com/office/powerpoint/2010/main" val="58681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0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9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0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22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0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7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07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FA54-F40C-8041-B70B-973F0B56D9B8}" type="datetimeFigureOut">
              <a:rPr lang="nl-NL" smtClean="0"/>
              <a:t>16-3-2020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2C79-C462-234E-A35C-93AED18AD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24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2C0E-B441-429A-A2E5-A434B4231498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pxcS91OS5E" TargetMode="External"/><Relationship Id="rId2" Type="http://schemas.openxmlformats.org/officeDocument/2006/relationships/hyperlink" Target="https://youtu.be/TWVVctksDSs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Y6bnG63r_k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-U4D2cP2TeU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2335729" y="1912253"/>
            <a:ext cx="79055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/>
              <a:t>Voeren</a:t>
            </a:r>
            <a:r>
              <a:rPr lang="en-US" sz="6000" dirty="0"/>
              <a:t> </a:t>
            </a:r>
            <a:r>
              <a:rPr lang="en-US" sz="6000" dirty="0" err="1"/>
              <a:t>en</a:t>
            </a:r>
            <a:r>
              <a:rPr lang="en-US" sz="6000" dirty="0"/>
              <a:t> </a:t>
            </a:r>
            <a:r>
              <a:rPr lang="en-US" sz="6000" dirty="0" err="1"/>
              <a:t>verzorgen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err="1"/>
              <a:t>Periode</a:t>
            </a:r>
            <a:r>
              <a:rPr lang="en-US" sz="6000" dirty="0"/>
              <a:t> 4</a:t>
            </a:r>
            <a:endParaRPr lang="nl-NL" sz="6000" dirty="0"/>
          </a:p>
        </p:txBody>
      </p:sp>
      <p:sp>
        <p:nvSpPr>
          <p:cNvPr id="7" name="Rechthoek 6"/>
          <p:cNvSpPr/>
          <p:nvPr/>
        </p:nvSpPr>
        <p:spPr>
          <a:xfrm>
            <a:off x="5415197" y="4446601"/>
            <a:ext cx="2899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/>
              <a:t>Varkens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96637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Voeding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varkens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Wat eten varkens</a:t>
            </a:r>
            <a:endParaRPr lang="nl-NL" dirty="0" smtClean="0"/>
          </a:p>
          <a:p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www.youtube.com/watch?v=cpxcS91OS5E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6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Voeding varkens als </a:t>
            </a:r>
            <a:br>
              <a:rPr lang="nl-NL" dirty="0" smtClean="0"/>
            </a:br>
            <a:r>
              <a:rPr lang="nl-NL" dirty="0" smtClean="0"/>
              <a:t>landbouwhuisdier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Omnivoren, ze eten alles</a:t>
            </a:r>
          </a:p>
          <a:p>
            <a:r>
              <a:rPr lang="nl-NL" sz="2800" dirty="0" smtClean="0"/>
              <a:t>Lekkerbek</a:t>
            </a:r>
          </a:p>
          <a:p>
            <a:r>
              <a:rPr lang="nl-NL" sz="2800" dirty="0" smtClean="0"/>
              <a:t>Menselijke trekjes</a:t>
            </a:r>
          </a:p>
          <a:p>
            <a:r>
              <a:rPr lang="nl-NL" sz="2800" dirty="0" smtClean="0"/>
              <a:t>dol</a:t>
            </a:r>
            <a:r>
              <a:rPr lang="nl-NL" sz="2800" dirty="0"/>
              <a:t> op chips, bier, koekjes, fruit en </a:t>
            </a:r>
            <a:r>
              <a:rPr lang="nl-NL" sz="2800" dirty="0" smtClean="0"/>
              <a:t>chocolade</a:t>
            </a:r>
            <a:r>
              <a:rPr lang="nl-NL" dirty="0" smtClean="0"/>
              <a:t>. Dit is natuurlijk niet goed voor ze.</a:t>
            </a: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31497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Rantsoen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Optimaal: 20 % krachtvoer en 80 % ruwvoer</a:t>
            </a:r>
            <a:br>
              <a:rPr lang="nl-NL" dirty="0" smtClean="0"/>
            </a:br>
            <a:r>
              <a:rPr lang="nl-NL" dirty="0" smtClean="0"/>
              <a:t>Dit gebeurt vaak niet omdat brokken voeren makkelijker is.</a:t>
            </a:r>
          </a:p>
          <a:p>
            <a:r>
              <a:rPr lang="nl-NL" dirty="0" smtClean="0"/>
              <a:t>Wanneer weinig tot geen ruwvoer krijgen:</a:t>
            </a:r>
          </a:p>
          <a:p>
            <a:pPr marL="457200" lvl="1" indent="0">
              <a:buNone/>
            </a:pPr>
            <a:r>
              <a:rPr lang="nl-NL" dirty="0"/>
              <a:t>	</a:t>
            </a:r>
            <a:r>
              <a:rPr lang="nl-NL" dirty="0" smtClean="0"/>
              <a:t>Kleine </a:t>
            </a:r>
            <a:r>
              <a:rPr lang="nl-NL" dirty="0"/>
              <a:t>volwassen varkens 3 % l.g. krachtvoer tot 1,5 % l.g. grote varkens</a:t>
            </a:r>
          </a:p>
          <a:p>
            <a:pPr marL="0" indent="0">
              <a:buNone/>
            </a:pPr>
            <a:r>
              <a:rPr lang="nl-NL" dirty="0"/>
              <a:t>   		Dus varken 25 kg ongeveer 0,75 kg krachtvoer</a:t>
            </a:r>
          </a:p>
          <a:p>
            <a:pPr marL="0" indent="0">
              <a:buNone/>
            </a:pPr>
            <a:r>
              <a:rPr lang="nl-NL" dirty="0"/>
              <a:t>		Dus varken 100 kg ongeveer 1,5 kg krachtvoer</a:t>
            </a:r>
          </a:p>
          <a:p>
            <a:endParaRPr lang="nl-NL" dirty="0" smtClean="0"/>
          </a:p>
          <a:p>
            <a:r>
              <a:rPr lang="nl-NL" dirty="0" smtClean="0"/>
              <a:t>Ruwvoer: gras, kuilgras, hooi, snijmais, voederbieten(beperkt), groente</a:t>
            </a:r>
          </a:p>
          <a:p>
            <a:pPr>
              <a:buFont typeface="Webdings" panose="05030102010509060703" pitchFamily="18" charset="2"/>
              <a:buChar char=""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6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9263"/>
            <a:ext cx="9643825" cy="13208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gezonde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tussendoortjes         </a:t>
            </a:r>
            <a:r>
              <a:rPr lang="nl-NL" dirty="0" err="1" smtClean="0"/>
              <a:t>dikmakend</a:t>
            </a:r>
            <a:r>
              <a:rPr lang="nl-NL" dirty="0" smtClean="0"/>
              <a:t>			giftig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2160589"/>
            <a:ext cx="3757448" cy="469741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nl-NL" b="1" dirty="0"/>
              <a:t>Fruit</a:t>
            </a:r>
            <a:r>
              <a:rPr lang="nl-NL" dirty="0"/>
              <a:t> (druif, stukje appel, rozijn...) </a:t>
            </a:r>
          </a:p>
          <a:p>
            <a:pPr lvl="0"/>
            <a:r>
              <a:rPr lang="nl-NL" b="1" dirty="0"/>
              <a:t>Kippengraan</a:t>
            </a:r>
            <a:r>
              <a:rPr lang="nl-NL" dirty="0"/>
              <a:t> (gemengd graan, goed voor de darmen) </a:t>
            </a:r>
          </a:p>
          <a:p>
            <a:pPr lvl="0"/>
            <a:r>
              <a:rPr lang="nl-NL" b="1" dirty="0"/>
              <a:t>Karnemelk</a:t>
            </a:r>
            <a:r>
              <a:rPr lang="nl-NL" dirty="0"/>
              <a:t> </a:t>
            </a:r>
          </a:p>
          <a:p>
            <a:pPr lvl="0"/>
            <a:r>
              <a:rPr lang="nl-NL" dirty="0"/>
              <a:t>Een rauw </a:t>
            </a:r>
            <a:r>
              <a:rPr lang="nl-NL" b="1" dirty="0"/>
              <a:t>ei</a:t>
            </a:r>
            <a:r>
              <a:rPr lang="nl-NL" dirty="0"/>
              <a:t> in schaal </a:t>
            </a:r>
          </a:p>
          <a:p>
            <a:pPr lvl="0"/>
            <a:r>
              <a:rPr lang="nl-NL" b="1" dirty="0"/>
              <a:t>Yoghurt</a:t>
            </a:r>
            <a:r>
              <a:rPr lang="nl-NL" dirty="0"/>
              <a:t> (naturel) </a:t>
            </a:r>
          </a:p>
          <a:p>
            <a:pPr lvl="0"/>
            <a:r>
              <a:rPr lang="nl-NL" dirty="0"/>
              <a:t>Muesli (beperkt, niet dagelijks) </a:t>
            </a:r>
          </a:p>
          <a:p>
            <a:pPr lvl="0"/>
            <a:r>
              <a:rPr lang="nl-NL" dirty="0"/>
              <a:t>Voeder</a:t>
            </a:r>
            <a:r>
              <a:rPr lang="nl-NL" b="1" dirty="0"/>
              <a:t>biet</a:t>
            </a:r>
            <a:r>
              <a:rPr lang="nl-NL" dirty="0"/>
              <a:t> </a:t>
            </a:r>
          </a:p>
          <a:p>
            <a:pPr lvl="0"/>
            <a:r>
              <a:rPr lang="nl-NL" dirty="0"/>
              <a:t>Brood (beperkt!)</a:t>
            </a:r>
          </a:p>
          <a:p>
            <a:pPr lvl="0"/>
            <a:r>
              <a:rPr lang="nl-NL" b="1" dirty="0"/>
              <a:t>Groenten</a:t>
            </a:r>
            <a:r>
              <a:rPr lang="nl-NL" dirty="0"/>
              <a:t> (bv tomaat, wortel, witloof, </a:t>
            </a:r>
            <a:r>
              <a:rPr lang="nl-NL" dirty="0" err="1"/>
              <a:t>paddestoel</a:t>
            </a:r>
            <a:r>
              <a:rPr lang="nl-NL" dirty="0"/>
              <a:t>, bloemkool...) </a:t>
            </a:r>
          </a:p>
          <a:p>
            <a:pPr lvl="0"/>
            <a:r>
              <a:rPr lang="nl-NL" b="1" dirty="0"/>
              <a:t>Hooi (</a:t>
            </a:r>
            <a:r>
              <a:rPr lang="nl-NL" dirty="0"/>
              <a:t>Luzerne , </a:t>
            </a:r>
            <a:r>
              <a:rPr lang="nl-NL" dirty="0" err="1"/>
              <a:t>Alfaalfa</a:t>
            </a:r>
            <a:r>
              <a:rPr lang="nl-NL" dirty="0"/>
              <a:t>, Konijnenhooi )</a:t>
            </a:r>
          </a:p>
          <a:p>
            <a:pPr lvl="0"/>
            <a:r>
              <a:rPr lang="nl-NL" dirty="0"/>
              <a:t>Maiskolf of </a:t>
            </a:r>
            <a:r>
              <a:rPr lang="nl-NL" b="1" dirty="0"/>
              <a:t>mais</a:t>
            </a:r>
            <a:r>
              <a:rPr lang="nl-NL" dirty="0"/>
              <a:t>korreltjes</a:t>
            </a:r>
          </a:p>
          <a:p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434781" y="2160586"/>
            <a:ext cx="3137921" cy="4697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dirty="0"/>
              <a:t>Rauwe aardappel </a:t>
            </a:r>
          </a:p>
          <a:p>
            <a:pPr lvl="0"/>
            <a:r>
              <a:rPr lang="nl-NL" dirty="0"/>
              <a:t>Aardappelschillen </a:t>
            </a:r>
          </a:p>
          <a:p>
            <a:pPr lvl="0"/>
            <a:r>
              <a:rPr lang="nl-NL" dirty="0"/>
              <a:t>Zoetigheden zoals gebak, suiker, snoep, Cola (gesuikerde dranken)</a:t>
            </a:r>
          </a:p>
          <a:p>
            <a:pPr lvl="0"/>
            <a:r>
              <a:rPr lang="nl-NL" dirty="0"/>
              <a:t>Friet </a:t>
            </a:r>
          </a:p>
          <a:p>
            <a:pPr lvl="0"/>
            <a:r>
              <a:rPr lang="nl-NL" dirty="0"/>
              <a:t>Alcohol </a:t>
            </a:r>
          </a:p>
          <a:p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7966257" y="2160585"/>
            <a:ext cx="3137921" cy="4697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b="1" dirty="0"/>
              <a:t>Chocola</a:t>
            </a:r>
            <a:r>
              <a:rPr lang="nl-NL" dirty="0"/>
              <a:t> (bevat theobromine = giftig voor varkens) </a:t>
            </a:r>
          </a:p>
          <a:p>
            <a:pPr lvl="0"/>
            <a:r>
              <a:rPr lang="nl-NL" b="1" dirty="0"/>
              <a:t>Zout</a:t>
            </a:r>
            <a:r>
              <a:rPr lang="nl-NL" dirty="0"/>
              <a:t> (zonder voldoende water: zoutvergiftiging) </a:t>
            </a:r>
          </a:p>
          <a:p>
            <a:pPr lvl="0"/>
            <a:r>
              <a:rPr lang="nl-NL" b="1" dirty="0"/>
              <a:t>Vlees</a:t>
            </a:r>
            <a:r>
              <a:rPr lang="nl-NL" dirty="0"/>
              <a:t> (verboden bij wet) </a:t>
            </a:r>
          </a:p>
          <a:p>
            <a:pPr lvl="0"/>
            <a:r>
              <a:rPr lang="nl-NL" b="1" dirty="0"/>
              <a:t>Keukenafval</a:t>
            </a:r>
            <a:r>
              <a:rPr lang="nl-NL" dirty="0"/>
              <a:t> ('</a:t>
            </a:r>
            <a:r>
              <a:rPr lang="nl-NL" dirty="0" err="1"/>
              <a:t>Swill</a:t>
            </a:r>
            <a:r>
              <a:rPr lang="nl-NL" dirty="0"/>
              <a:t>', opgepast voor keukenzoutvergiftiging))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54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143672" y="558924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Van big tot zeug</a:t>
            </a:r>
            <a:endParaRPr lang="en-GB" sz="4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85" y="2183161"/>
            <a:ext cx="3896457" cy="324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711624" y="69726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Darmen</a:t>
            </a:r>
            <a:endParaRPr lang="en-GB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812800" y="1870473"/>
            <a:ext cx="1076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70% afweercellen zitten in de darmen</a:t>
            </a:r>
          </a:p>
          <a:p>
            <a:r>
              <a:rPr lang="nl-NL" sz="2800" dirty="0" smtClean="0"/>
              <a:t>De darmen bevatten 2 </a:t>
            </a:r>
            <a:r>
              <a:rPr lang="nl-NL" sz="2800" dirty="0"/>
              <a:t>kg aan bacteriemassa</a:t>
            </a:r>
          </a:p>
          <a:p>
            <a:r>
              <a:rPr lang="nl-NL" sz="2800" dirty="0" smtClean="0"/>
              <a:t>Wanneer je bij biggen van voer wisselt zorg dan dat het lekker ruikt en lekker smaakt </a:t>
            </a:r>
            <a:r>
              <a:rPr lang="nl-NL" sz="2800" dirty="0"/>
              <a:t>(zoet en zuur)</a:t>
            </a:r>
          </a:p>
          <a:p>
            <a:endParaRPr lang="nl-NL" sz="2800" dirty="0"/>
          </a:p>
          <a:p>
            <a:r>
              <a:rPr lang="nl-NL" sz="2800" dirty="0"/>
              <a:t>Geef biggen daarom na het spenen kleine porties:</a:t>
            </a:r>
          </a:p>
          <a:p>
            <a:r>
              <a:rPr lang="nl-NL" sz="2800" dirty="0"/>
              <a:t>1</a:t>
            </a:r>
            <a:r>
              <a:rPr lang="nl-NL" sz="2800" baseline="30000" dirty="0"/>
              <a:t>e</a:t>
            </a:r>
            <a:r>
              <a:rPr lang="nl-NL" sz="2800" dirty="0"/>
              <a:t> dag 100 gram</a:t>
            </a:r>
          </a:p>
          <a:p>
            <a:r>
              <a:rPr lang="nl-NL" sz="2800" dirty="0"/>
              <a:t>2</a:t>
            </a:r>
            <a:r>
              <a:rPr lang="nl-NL" sz="2800" baseline="30000" dirty="0"/>
              <a:t>e</a:t>
            </a:r>
            <a:r>
              <a:rPr lang="nl-NL" sz="2800" dirty="0"/>
              <a:t> dag 125 gram</a:t>
            </a:r>
          </a:p>
          <a:p>
            <a:r>
              <a:rPr lang="nl-NL" sz="2800" dirty="0"/>
              <a:t>3</a:t>
            </a:r>
            <a:r>
              <a:rPr lang="nl-NL" sz="2800" baseline="30000" dirty="0"/>
              <a:t>e</a:t>
            </a:r>
            <a:r>
              <a:rPr lang="nl-NL" sz="2800" dirty="0"/>
              <a:t> dag 150 gram</a:t>
            </a:r>
          </a:p>
          <a:p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8318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495600" y="842809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Ruwvoer</a:t>
            </a:r>
            <a:endParaRPr lang="en-GB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2495599" y="2022872"/>
            <a:ext cx="8948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Omnivoor</a:t>
            </a:r>
          </a:p>
          <a:p>
            <a:r>
              <a:rPr lang="nl-NL" sz="2800" dirty="0"/>
              <a:t>Verhoogt </a:t>
            </a:r>
            <a:r>
              <a:rPr lang="nl-NL" sz="2800" dirty="0" smtClean="0"/>
              <a:t>weerstand van het varken</a:t>
            </a:r>
            <a:endParaRPr lang="nl-NL" sz="2800" dirty="0"/>
          </a:p>
          <a:p>
            <a:r>
              <a:rPr lang="nl-NL" sz="2800" dirty="0"/>
              <a:t>Bacteriën passen zich </a:t>
            </a:r>
            <a:r>
              <a:rPr lang="nl-NL" sz="2800" dirty="0" smtClean="0"/>
              <a:t>aan </a:t>
            </a:r>
            <a:r>
              <a:rPr lang="nl-NL" sz="2800" dirty="0" err="1" smtClean="0"/>
              <a:t>aan</a:t>
            </a:r>
            <a:r>
              <a:rPr lang="nl-NL" sz="2800" dirty="0" smtClean="0"/>
              <a:t> de voeding</a:t>
            </a:r>
            <a:endParaRPr lang="nl-NL" sz="2800" dirty="0"/>
          </a:p>
          <a:p>
            <a:r>
              <a:rPr lang="nl-NL" sz="2800" dirty="0"/>
              <a:t>Extra mest </a:t>
            </a:r>
            <a:r>
              <a:rPr lang="nl-NL" sz="2800" dirty="0" smtClean="0"/>
              <a:t>productie wanneer ze veel ruwvoer </a:t>
            </a:r>
            <a:r>
              <a:rPr lang="nl-NL" sz="2800" dirty="0" err="1" smtClean="0"/>
              <a:t>kijgen</a:t>
            </a:r>
            <a:endParaRPr lang="nl-NL" sz="2800" dirty="0"/>
          </a:p>
          <a:p>
            <a:endParaRPr lang="nl-NL" sz="2800" dirty="0"/>
          </a:p>
          <a:p>
            <a:r>
              <a:rPr lang="nl-NL" sz="2800" dirty="0" smtClean="0"/>
              <a:t>Wanneer je de mest wil beoordelen: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>Smeuïg, glimmend breukvlak, niet te hard</a:t>
            </a:r>
          </a:p>
          <a:p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6959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52945" y="362016"/>
            <a:ext cx="7110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Vezelarm dieet</a:t>
            </a:r>
            <a:br>
              <a:rPr lang="nl-NL" sz="4000" dirty="0" smtClean="0"/>
            </a:br>
            <a:r>
              <a:rPr lang="nl-NL" sz="4000" dirty="0" smtClean="0"/>
              <a:t>(dus weinig ruwvoer)</a:t>
            </a:r>
            <a:endParaRPr lang="en-GB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2495600" y="2022873"/>
            <a:ext cx="68407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Groot deel gemakkelijk te verteren</a:t>
            </a:r>
          </a:p>
          <a:p>
            <a:r>
              <a:rPr lang="nl-NL" sz="2800" dirty="0"/>
              <a:t>Hoge productie</a:t>
            </a:r>
          </a:p>
          <a:p>
            <a:r>
              <a:rPr lang="nl-NL" sz="2800" dirty="0"/>
              <a:t>Sluit niet aan bij natuurlijke behoefte</a:t>
            </a:r>
          </a:p>
          <a:p>
            <a:r>
              <a:rPr lang="nl-NL" sz="2800" dirty="0"/>
              <a:t>Gedragsafwijkingen</a:t>
            </a:r>
          </a:p>
          <a:p>
            <a:r>
              <a:rPr lang="nl-NL" sz="2800" dirty="0"/>
              <a:t>Minder verzadigd</a:t>
            </a:r>
          </a:p>
          <a:p>
            <a:endParaRPr lang="nl-NL" sz="2800" dirty="0"/>
          </a:p>
          <a:p>
            <a:r>
              <a:rPr lang="nl-NL" sz="2800" dirty="0"/>
              <a:t>Bijvoorbeeld: bietenpulp, sojaschroot, zemelen of </a:t>
            </a:r>
            <a:r>
              <a:rPr lang="nl-NL" sz="2800" dirty="0" err="1"/>
              <a:t>tarwegiers</a:t>
            </a:r>
            <a:r>
              <a:rPr lang="nl-NL" sz="2800" dirty="0"/>
              <a:t> </a:t>
            </a:r>
          </a:p>
          <a:p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8733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495600" y="842809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water</a:t>
            </a:r>
            <a:endParaRPr lang="en-GB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2495600" y="2276873"/>
            <a:ext cx="88281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Water is </a:t>
            </a:r>
            <a:r>
              <a:rPr lang="nl-NL" sz="2800" dirty="0" err="1" smtClean="0"/>
              <a:t>nogig</a:t>
            </a:r>
            <a:r>
              <a:rPr lang="nl-NL" sz="2800" dirty="0" smtClean="0"/>
              <a:t> voor een goede voeropname</a:t>
            </a:r>
            <a:endParaRPr lang="nl-NL" sz="2800" dirty="0"/>
          </a:p>
          <a:p>
            <a:r>
              <a:rPr lang="nl-NL" sz="2800" dirty="0"/>
              <a:t>Drinknippels minimaal 1,5 liter per minuut</a:t>
            </a:r>
          </a:p>
          <a:p>
            <a:r>
              <a:rPr lang="nl-NL" sz="2800" dirty="0"/>
              <a:t>Onbeperkt drinken werkt ook niet </a:t>
            </a:r>
            <a:r>
              <a:rPr lang="nl-NL" sz="2800" dirty="0" smtClean="0"/>
              <a:t>goed bij varkens</a:t>
            </a:r>
            <a:endParaRPr lang="nl-NL" sz="2800" dirty="0"/>
          </a:p>
          <a:p>
            <a:r>
              <a:rPr lang="nl-NL" sz="2800" dirty="0"/>
              <a:t>Aparte drinkplaats van voerplaats</a:t>
            </a:r>
          </a:p>
          <a:p>
            <a:r>
              <a:rPr lang="nl-NL" sz="2800" dirty="0"/>
              <a:t>Temperatuur moet goed zijn (niet te warm)</a:t>
            </a:r>
          </a:p>
          <a:p>
            <a:r>
              <a:rPr lang="nl-NL" sz="2800" dirty="0"/>
              <a:t>10% van lichaamsgewicht</a:t>
            </a:r>
          </a:p>
          <a:p>
            <a:r>
              <a:rPr lang="nl-NL" sz="2800" dirty="0"/>
              <a:t>Of 2,5 keer zoveel drinken als eten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2078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495600" y="842809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Zeugen</a:t>
            </a:r>
            <a:endParaRPr lang="en-GB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2495600" y="2276872"/>
            <a:ext cx="6840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Onderhoud</a:t>
            </a:r>
          </a:p>
          <a:p>
            <a:r>
              <a:rPr lang="nl-NL" sz="2800" dirty="0"/>
              <a:t>Vitaliteit van zeug en big</a:t>
            </a:r>
          </a:p>
          <a:p>
            <a:r>
              <a:rPr lang="nl-NL" sz="2800" dirty="0"/>
              <a:t>Gewichtsontwikkeling</a:t>
            </a:r>
          </a:p>
          <a:p>
            <a:r>
              <a:rPr lang="nl-NL" sz="2800" dirty="0"/>
              <a:t>Conditieherstel</a:t>
            </a:r>
          </a:p>
          <a:p>
            <a:r>
              <a:rPr lang="nl-NL" sz="2800" dirty="0"/>
              <a:t>Groei baarmoeder en uier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1392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Planning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391C4733-6057-49D9-B679-18DD79D43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357581"/>
              </p:ext>
            </p:extLst>
          </p:nvPr>
        </p:nvGraphicFramePr>
        <p:xfrm>
          <a:off x="578165" y="1690688"/>
          <a:ext cx="4944364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364">
                  <a:extLst>
                    <a:ext uri="{9D8B030D-6E8A-4147-A177-3AD203B41FA5}">
                      <a16:colId xmlns:a16="http://schemas.microsoft.com/office/drawing/2014/main" val="224866363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53972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Week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Onderwerp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372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16-3</a:t>
                      </a:r>
                      <a:endParaRPr lang="nl-NL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Varkens Thuis</a:t>
                      </a:r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42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23-3</a:t>
                      </a:r>
                      <a:endParaRPr lang="nl-NL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Geiten</a:t>
                      </a:r>
                      <a:r>
                        <a:rPr lang="nl-NL" baseline="0" dirty="0" smtClean="0"/>
                        <a:t> Thuis</a:t>
                      </a:r>
                      <a:endParaRPr lang="nl-NL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579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30-3</a:t>
                      </a:r>
                      <a:endParaRPr lang="nl-NL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Schapen</a:t>
                      </a:r>
                      <a:r>
                        <a:rPr lang="nl-NL" baseline="0" dirty="0" smtClean="0"/>
                        <a:t> thuis</a:t>
                      </a:r>
                      <a:endParaRPr lang="nl-NL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572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06-4</a:t>
                      </a:r>
                      <a:endParaRPr lang="nl-NL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Doornemen</a:t>
                      </a:r>
                      <a:r>
                        <a:rPr lang="nl-NL" baseline="0" dirty="0" smtClean="0"/>
                        <a:t> varkens, geiten en schapen. Start rundvee</a:t>
                      </a:r>
                      <a:endParaRPr lang="nl-NL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584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13-4</a:t>
                      </a:r>
                      <a:endParaRPr lang="nl-NL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Pasen</a:t>
                      </a:r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l-NL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434229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/>
                        <a:t>20-4</a:t>
                      </a:r>
                      <a:endParaRPr lang="nl-NL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Rundvee</a:t>
                      </a:r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395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27-4</a:t>
                      </a:r>
                      <a:endParaRPr lang="nl-NL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Vakantie</a:t>
                      </a:r>
                      <a:endParaRPr lang="nl-NL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7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04-5</a:t>
                      </a:r>
                      <a:endParaRPr lang="nl-NL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Herhaling</a:t>
                      </a:r>
                      <a:endParaRPr lang="nl-NL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511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11-5</a:t>
                      </a:r>
                      <a:endParaRPr lang="nl-NL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Toets</a:t>
                      </a:r>
                      <a:endParaRPr lang="nl-NL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40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9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495600" y="842809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Vleesvarkens</a:t>
            </a:r>
            <a:endParaRPr lang="en-GB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2481567" y="2276872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Snelle groei</a:t>
            </a:r>
          </a:p>
          <a:p>
            <a:r>
              <a:rPr lang="nl-NL" sz="2800" dirty="0"/>
              <a:t>Goede combi spier/spekdikte</a:t>
            </a:r>
          </a:p>
          <a:p>
            <a:r>
              <a:rPr lang="nl-NL" sz="2800" dirty="0"/>
              <a:t>Leeftijd van vleesvarkens in weken van opleg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657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495600" y="842809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Biggen</a:t>
            </a:r>
            <a:endParaRPr lang="en-GB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2484837" y="2276873"/>
            <a:ext cx="6840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Na 10 dagen melkkorrel</a:t>
            </a:r>
          </a:p>
          <a:p>
            <a:r>
              <a:rPr lang="nl-NL" sz="2800" dirty="0"/>
              <a:t>5 a 6 weken biggenvoer</a:t>
            </a:r>
          </a:p>
          <a:p>
            <a:r>
              <a:rPr lang="nl-NL" sz="2800" dirty="0"/>
              <a:t>Na 8 weken spenen </a:t>
            </a:r>
            <a:br>
              <a:rPr lang="nl-NL" sz="2800" dirty="0"/>
            </a:br>
            <a:r>
              <a:rPr lang="nl-NL" sz="2800" dirty="0"/>
              <a:t>Speenvoer (5-11kg)</a:t>
            </a:r>
          </a:p>
          <a:p>
            <a:r>
              <a:rPr lang="nl-NL" sz="2800" dirty="0"/>
              <a:t>Biggenvoer (11-25 kg)</a:t>
            </a:r>
          </a:p>
          <a:p>
            <a:r>
              <a:rPr lang="nl-NL" sz="2800" dirty="0"/>
              <a:t>Tot 16 weken startvoer</a:t>
            </a:r>
          </a:p>
          <a:p>
            <a:r>
              <a:rPr lang="nl-NL" sz="2800" dirty="0"/>
              <a:t>Tot 30 weken opfokzeugenvoer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673" y="374712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81346" y="3244334"/>
            <a:ext cx="3070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hlinkClick r:id="rId2"/>
              </a:rPr>
              <a:t>Bedrijfsfilm Nijssen </a:t>
            </a:r>
            <a:r>
              <a:rPr lang="nl-NL" dirty="0" err="1" smtClean="0">
                <a:hlinkClick r:id="rId2"/>
              </a:rPr>
              <a:t>Granico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25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68186" y="2200510"/>
            <a:ext cx="7293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latin typeface="DIN Condensed"/>
              </a:rPr>
              <a:t>Maak de opdrachten van varkens</a:t>
            </a:r>
          </a:p>
          <a:p>
            <a:r>
              <a:rPr lang="nl-NL" sz="3600" dirty="0" smtClean="0">
                <a:latin typeface="DIN Condensed"/>
              </a:rPr>
              <a:t>Oefen de rassen </a:t>
            </a:r>
            <a:r>
              <a:rPr lang="nl-NL" sz="3600" smtClean="0">
                <a:latin typeface="DIN Condensed"/>
              </a:rPr>
              <a:t>van varkens</a:t>
            </a:r>
            <a:endParaRPr lang="nl-NL" sz="3600" dirty="0" smtClean="0">
              <a:latin typeface="DIN Condensed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487055" y="858982"/>
            <a:ext cx="4830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4400" dirty="0" smtClean="0">
                <a:latin typeface="DIN Condensed"/>
              </a:rPr>
              <a:t>Aan de slag</a:t>
            </a:r>
            <a:endParaRPr lang="nl-NL" sz="4400" dirty="0" smtClean="0">
              <a:latin typeface="DIN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185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De komende weken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Helaas, de komende 3 weken kunnen jullie niet naar school. Om de achterstand zo klein mogelijk te maken kunnen jullie thuis aan de slag met 3 diergroepen: Varkens, schapen en geiten. Zodra we weer naar school kunnen nemen we deze kort door. Ik verwacht dat jullie alle opdrachten maken en uiterlijk 1 april ingeleverd hebben op </a:t>
            </a:r>
            <a:r>
              <a:rPr lang="nl-NL" dirty="0" err="1" smtClean="0"/>
              <a:t>elo</a:t>
            </a:r>
            <a:r>
              <a:rPr lang="nl-NL" dirty="0" smtClean="0"/>
              <a:t>.</a:t>
            </a:r>
          </a:p>
          <a:p>
            <a:r>
              <a:rPr lang="nl-NL" dirty="0" smtClean="0"/>
              <a:t>IPV een rassenopdracht tellen deze periode de thuiswerkopdrachten mee voor de toets. Maak ze dus goed en lever ze op tijd in!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224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186" y="737265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Startmeting soortenkennis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Deze periode moeten jullie varkensrassen leren. Neem ze alvast een paar keer goed door! </a:t>
            </a:r>
            <a:endParaRPr lang="nl-NL" dirty="0"/>
          </a:p>
        </p:txBody>
      </p:sp>
      <p:pic>
        <p:nvPicPr>
          <p:cNvPr id="6" name="Picture 2" descr="http://onstuimig-foodlog.s3.amazonaws.com/files/achtergrond/Screen_shot_2012-01-20_at_9.12.09_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75" y="3142693"/>
            <a:ext cx="8089049" cy="312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6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048" y="3990108"/>
            <a:ext cx="9635207" cy="2867891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-863009" y="581818"/>
            <a:ext cx="10515600" cy="1325563"/>
          </a:xfrm>
        </p:spPr>
        <p:txBody>
          <a:bodyPr/>
          <a:lstStyle/>
          <a:p>
            <a:pPr algn="ctr"/>
            <a:r>
              <a:rPr lang="nl-NL" sz="4800" dirty="0">
                <a:latin typeface="DIN Condensed" charset="0"/>
                <a:ea typeface="DIN Condensed" charset="0"/>
                <a:cs typeface="DIN Condensed" charset="0"/>
              </a:rPr>
              <a:t>Terminologie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Beer is een mannelijk varken </a:t>
            </a:r>
          </a:p>
          <a:p>
            <a:r>
              <a:rPr lang="nl-NL" dirty="0" smtClean="0"/>
              <a:t>Borg gecastreerd mannelijk varken</a:t>
            </a:r>
          </a:p>
          <a:p>
            <a:r>
              <a:rPr lang="nl-NL" dirty="0" smtClean="0"/>
              <a:t>Zeug is een vrouwelijk varken</a:t>
            </a:r>
          </a:p>
          <a:p>
            <a:r>
              <a:rPr lang="nl-NL" dirty="0" err="1" smtClean="0"/>
              <a:t>Gelt</a:t>
            </a:r>
            <a:r>
              <a:rPr lang="nl-NL" dirty="0" smtClean="0"/>
              <a:t> is een vrouwelijke varken dat nog geen jongen heeft</a:t>
            </a:r>
            <a:endParaRPr lang="nl-NL" dirty="0"/>
          </a:p>
          <a:p>
            <a:r>
              <a:rPr lang="nl-NL" dirty="0" smtClean="0"/>
              <a:t>Big is een jong varken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84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3855" y="86695"/>
            <a:ext cx="10545726" cy="1325563"/>
          </a:xfrm>
        </p:spPr>
        <p:txBody>
          <a:bodyPr>
            <a:normAutofit fontScale="90000"/>
          </a:bodyPr>
          <a:lstStyle/>
          <a:p>
            <a:r>
              <a:rPr lang="nl-NL" sz="4800" dirty="0">
                <a:latin typeface="DIN Condensed" charset="0"/>
                <a:ea typeface="DIN Condensed" charset="0"/>
                <a:cs typeface="DIN Condensed" charset="0"/>
              </a:rPr>
              <a:t>Waarom worden </a:t>
            </a:r>
            <a:r>
              <a:rPr lang="nl-NL" sz="4800" dirty="0" smtClean="0">
                <a:latin typeface="DIN Condensed" charset="0"/>
                <a:ea typeface="DIN Condensed" charset="0"/>
                <a:cs typeface="DIN Condensed" charset="0"/>
              </a:rPr>
              <a:t>varkens</a:t>
            </a:r>
            <a:br>
              <a:rPr lang="nl-NL" sz="4800" dirty="0" smtClean="0">
                <a:latin typeface="DIN Condensed" charset="0"/>
                <a:ea typeface="DIN Condensed" charset="0"/>
                <a:cs typeface="DIN Condensed" charset="0"/>
              </a:rPr>
            </a:br>
            <a:r>
              <a:rPr lang="nl-NL" sz="4800" dirty="0" smtClean="0">
                <a:latin typeface="DIN Condensed" charset="0"/>
                <a:ea typeface="DIN Condensed" charset="0"/>
                <a:cs typeface="DIN Condensed" charset="0"/>
              </a:rPr>
              <a:t> </a:t>
            </a:r>
            <a:r>
              <a:rPr lang="nl-NL" sz="4800" dirty="0">
                <a:latin typeface="DIN Condensed" charset="0"/>
                <a:ea typeface="DIN Condensed" charset="0"/>
                <a:cs typeface="DIN Condensed" charset="0"/>
              </a:rPr>
              <a:t>gehouden?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6250" y="1935210"/>
            <a:ext cx="8946541" cy="4195481"/>
          </a:xfrm>
        </p:spPr>
        <p:txBody>
          <a:bodyPr/>
          <a:lstStyle/>
          <a:p>
            <a:r>
              <a:rPr lang="nl-NL" dirty="0"/>
              <a:t>Vlees, kruisingen (snel groeien)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Hobby, kleine rassen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Kinderboerderijen, kleine en middelgrote rassen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Picture 4" descr="http://www.robkalmeijer.nl/kookboek/varken/Varkensvle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7" t="17558" r="897" b="21636"/>
          <a:stretch/>
        </p:blipFill>
        <p:spPr bwMode="auto">
          <a:xfrm>
            <a:off x="6088478" y="1746442"/>
            <a:ext cx="231717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happypaard.nl/varkens/biggen-2508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t="18860" r="5410" b="10412"/>
          <a:stretch/>
        </p:blipFill>
        <p:spPr bwMode="auto">
          <a:xfrm>
            <a:off x="8431878" y="2530004"/>
            <a:ext cx="3501736" cy="207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levendehave.nl/sites/default/files/styles/medium/public/afbeeldingen/artikelen/bentheimer-bunte-(8).jpg?itok=yZJEDQz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66" y="4608185"/>
            <a:ext cx="2558415" cy="170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26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 dirty="0">
                <a:latin typeface="DIN Condensed" charset="0"/>
                <a:ea typeface="DIN Condensed" charset="0"/>
                <a:cs typeface="DIN Condensed" charset="0"/>
              </a:rPr>
              <a:t>Ontwikkeling</a:t>
            </a:r>
            <a:r>
              <a:rPr lang="nl-NL" b="1" dirty="0"/>
              <a:t> </a:t>
            </a:r>
            <a:r>
              <a:rPr lang="nl-NL" sz="4800" dirty="0">
                <a:latin typeface="DIN Condensed" charset="0"/>
                <a:ea typeface="DIN Condensed" charset="0"/>
                <a:cs typeface="DIN Condensed" charset="0"/>
              </a:rPr>
              <a:t>Nederlandse </a:t>
            </a:r>
            <a:r>
              <a:rPr lang="nl-NL" sz="4800" dirty="0" smtClean="0">
                <a:latin typeface="DIN Condensed" charset="0"/>
                <a:ea typeface="DIN Condensed" charset="0"/>
                <a:cs typeface="DIN Condensed" charset="0"/>
              </a:rPr>
              <a:t/>
            </a:r>
            <a:br>
              <a:rPr lang="nl-NL" sz="4800" dirty="0" smtClean="0">
                <a:latin typeface="DIN Condensed" charset="0"/>
                <a:ea typeface="DIN Condensed" charset="0"/>
                <a:cs typeface="DIN Condensed" charset="0"/>
              </a:rPr>
            </a:br>
            <a:r>
              <a:rPr lang="nl-NL" sz="4800" dirty="0" smtClean="0">
                <a:latin typeface="DIN Condensed" charset="0"/>
                <a:ea typeface="DIN Condensed" charset="0"/>
                <a:cs typeface="DIN Condensed" charset="0"/>
              </a:rPr>
              <a:t>varkenshouderij</a:t>
            </a:r>
            <a:endParaRPr lang="nl-NL" sz="4800" dirty="0"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C000"/>
                </a:solidFill>
                <a:hlinkClick r:id="rId2"/>
              </a:rPr>
              <a:t>Ontwikkeling</a:t>
            </a:r>
            <a:r>
              <a:rPr lang="nl-NL" dirty="0" smtClean="0">
                <a:solidFill>
                  <a:srgbClr val="FFC000"/>
                </a:solidFill>
              </a:rPr>
              <a:t/>
            </a:r>
            <a:br>
              <a:rPr lang="nl-NL" dirty="0" smtClean="0">
                <a:solidFill>
                  <a:srgbClr val="FFC000"/>
                </a:solidFill>
              </a:rPr>
            </a:br>
            <a:r>
              <a:rPr lang="nl-NL" dirty="0" smtClean="0">
                <a:solidFill>
                  <a:srgbClr val="FFC000"/>
                </a:solidFill>
              </a:rPr>
              <a:t>Bekijk de video</a:t>
            </a:r>
            <a:endParaRPr lang="nl-NL" dirty="0">
              <a:solidFill>
                <a:srgbClr val="FFC000"/>
              </a:solidFill>
            </a:endParaRPr>
          </a:p>
          <a:p>
            <a:endParaRPr lang="nl-NL" dirty="0"/>
          </a:p>
        </p:txBody>
      </p:sp>
      <p:pic>
        <p:nvPicPr>
          <p:cNvPr id="3076" name="Picture 4" descr="Dierenwelzijn in be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46" y="1963882"/>
            <a:ext cx="6455039" cy="434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9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679934" y="113820"/>
            <a:ext cx="10515600" cy="1325563"/>
          </a:xfrm>
        </p:spPr>
        <p:txBody>
          <a:bodyPr/>
          <a:lstStyle/>
          <a:p>
            <a:pPr algn="ctr"/>
            <a:r>
              <a:rPr lang="nl-NL" sz="4300" dirty="0">
                <a:latin typeface="DIN Condensed" charset="0"/>
                <a:ea typeface="DIN Condensed" charset="0"/>
                <a:cs typeface="DIN Condensed" charset="0"/>
              </a:rPr>
              <a:t>Kinderboerderij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b="1" dirty="0"/>
              <a:t>				</a:t>
            </a:r>
            <a:r>
              <a:rPr lang="nl-NL" sz="3200" b="1" dirty="0"/>
              <a:t>Kleine</a:t>
            </a:r>
            <a:r>
              <a:rPr lang="nl-NL" sz="5400" b="1" dirty="0"/>
              <a:t> en </a:t>
            </a:r>
            <a:r>
              <a:rPr lang="nl-NL" sz="8000" b="1" dirty="0"/>
              <a:t>Grote</a:t>
            </a:r>
            <a:r>
              <a:rPr lang="nl-NL" sz="5400" b="1" dirty="0"/>
              <a:t> rassen</a:t>
            </a:r>
            <a:endParaRPr lang="nl-NL" sz="5400" dirty="0"/>
          </a:p>
        </p:txBody>
      </p:sp>
      <p:pic>
        <p:nvPicPr>
          <p:cNvPr id="2050" name="Picture 2" descr="http://www.minivarkens.com/images/dik_vleesvar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62" y="3017646"/>
            <a:ext cx="4749209" cy="319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inivarkens.com/minirassen/wereld/images/DSC012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5" b="14141"/>
          <a:stretch/>
        </p:blipFill>
        <p:spPr bwMode="auto">
          <a:xfrm>
            <a:off x="3577866" y="3621295"/>
            <a:ext cx="3643746" cy="269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varkensasiel.nl/img/bigg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28" y="1312211"/>
            <a:ext cx="3758620" cy="281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9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36" y="172896"/>
            <a:ext cx="10515600" cy="1325563"/>
          </a:xfrm>
        </p:spPr>
        <p:txBody>
          <a:bodyPr>
            <a:normAutofit/>
          </a:bodyPr>
          <a:lstStyle/>
          <a:p>
            <a:r>
              <a:rPr lang="nl-NL" sz="4300" dirty="0">
                <a:latin typeface="DIN Condensed" charset="0"/>
                <a:ea typeface="DIN Condensed" charset="0"/>
                <a:cs typeface="DIN Condensed" charset="0"/>
              </a:rPr>
              <a:t>Bekijken, Contact , Educatie, Publiekstrekker</a:t>
            </a:r>
          </a:p>
        </p:txBody>
      </p:sp>
      <p:pic>
        <p:nvPicPr>
          <p:cNvPr id="3074" name="Picture 2" descr="http://2.bp.blogspot.com/-cDSfBbaAtV4/Ticz24WKlZI/AAAAAAAAACM/0OMgxsFx7Tc/s1600/7428_151558285761_798725761_2563631_7685559_Hep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312" y="2052895"/>
            <a:ext cx="30480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jdelijke aanduiding voor inhoud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3" t="37178" r="43695" b="52838"/>
          <a:stretch/>
        </p:blipFill>
        <p:spPr>
          <a:xfrm>
            <a:off x="214954" y="4676256"/>
            <a:ext cx="4004851" cy="2222205"/>
          </a:xfrm>
          <a:prstGeom prst="rect">
            <a:avLst/>
          </a:prstGeom>
        </p:spPr>
      </p:pic>
      <p:pic>
        <p:nvPicPr>
          <p:cNvPr id="1026" name="Picture 2" descr="http://www.sprout.nl/sites/default/files/varken_met_big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737" y="3616035"/>
            <a:ext cx="3872926" cy="324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igbusiness.nl/upload/nieuws/lightbox/8dd8e98e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" y="1812787"/>
            <a:ext cx="4004851" cy="286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ood-nutrition.nl/assets/sites/4/Tijdens-het-Weekend-van-het-Varken-zijn-er-extra-veel-gezellige-activiteiten-op-het-erf-van-De-Vaartsehoeve-650x3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0"/>
          <a:stretch/>
        </p:blipFill>
        <p:spPr bwMode="auto">
          <a:xfrm>
            <a:off x="8017738" y="1774228"/>
            <a:ext cx="3859072" cy="187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600" dirty="0" smtClean="0">
            <a:solidFill>
              <a:srgbClr val="1F9BDE"/>
            </a:solidFill>
            <a:latin typeface="DIN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Ontwikkelcentrum" id="{58AA8E0B-BC53-5947-8014-EFF79423B6D5}" vid="{65046F71-7F92-7648-9609-8E30722A779F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Ontwikkelcentrum</Template>
  <TotalTime>288</TotalTime>
  <Words>559</Words>
  <Application>Microsoft Office PowerPoint</Application>
  <PresentationFormat>Breedbeeld</PresentationFormat>
  <Paragraphs>151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33" baseType="lpstr">
      <vt:lpstr>Arial</vt:lpstr>
      <vt:lpstr>Avenir Book</vt:lpstr>
      <vt:lpstr>Calibri</vt:lpstr>
      <vt:lpstr>Calibri Light</vt:lpstr>
      <vt:lpstr>DIN Condensed</vt:lpstr>
      <vt:lpstr>Webdings</vt:lpstr>
      <vt:lpstr>Wingdings</vt:lpstr>
      <vt:lpstr>Wingdings 3</vt:lpstr>
      <vt:lpstr>Office-thema</vt:lpstr>
      <vt:lpstr>Aangepast ontwerp</vt:lpstr>
      <vt:lpstr>PowerPoint-presentatie</vt:lpstr>
      <vt:lpstr>Planning</vt:lpstr>
      <vt:lpstr>De komende weken</vt:lpstr>
      <vt:lpstr>Startmeting soortenkennis</vt:lpstr>
      <vt:lpstr>Terminologie</vt:lpstr>
      <vt:lpstr>Waarom worden varkens  gehouden?</vt:lpstr>
      <vt:lpstr>Ontwikkeling Nederlandse  varkenshouderij</vt:lpstr>
      <vt:lpstr>Kinderboerderij</vt:lpstr>
      <vt:lpstr>Bekijken, Contact , Educatie, Publiekstrekker</vt:lpstr>
      <vt:lpstr>Voeding voor varkens</vt:lpstr>
      <vt:lpstr>Voeding varkens als  landbouwhuisdier</vt:lpstr>
      <vt:lpstr>Rantsoen</vt:lpstr>
      <vt:lpstr>  gezonde tussendoortjes         dikmakend   giftig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Corporate Desktop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 Oskam</dc:creator>
  <cp:lastModifiedBy>Helanie Wikkerink - Aalders</cp:lastModifiedBy>
  <cp:revision>74</cp:revision>
  <dcterms:created xsi:type="dcterms:W3CDTF">2018-01-29T13:04:35Z</dcterms:created>
  <dcterms:modified xsi:type="dcterms:W3CDTF">2020-03-16T14:46:42Z</dcterms:modified>
</cp:coreProperties>
</file>